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413" r:id="rId6"/>
    <p:sldId id="396" r:id="rId7"/>
    <p:sldId id="417" r:id="rId8"/>
  </p:sldIdLst>
  <p:sldSz cx="9144000" cy="6858000" type="screen4x3"/>
  <p:notesSz cx="6799263" cy="9929813"/>
  <p:defaultTextStyle>
    <a:defPPr>
      <a:defRPr lang="fr-B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letusosa" id="{19A7256A-16F6-4F56-905E-4A5A3897B27B}">
          <p14:sldIdLst>
            <p14:sldId id="256"/>
            <p14:sldId id="413"/>
            <p14:sldId id="396"/>
          </p14:sldIdLst>
        </p14:section>
        <p14:section name="Nimetön osa" id="{F4C60858-654F-4640-9A1E-2889D9614532}">
          <p14:sldIdLst>
            <p14:sldId id="41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33"/>
    <a:srgbClr val="FF6600"/>
    <a:srgbClr val="333399"/>
    <a:srgbClr val="993366"/>
    <a:srgbClr val="0000FF"/>
    <a:srgbClr val="336699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8" autoAdjust="0"/>
    <p:restoredTop sz="92173" autoAdjust="0"/>
  </p:normalViewPr>
  <p:slideViewPr>
    <p:cSldViewPr>
      <p:cViewPr varScale="1">
        <p:scale>
          <a:sx n="76" d="100"/>
          <a:sy n="76" d="100"/>
        </p:scale>
        <p:origin x="1627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7089" cy="4986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587" y="1"/>
            <a:ext cx="2947089" cy="4986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05922A3-C6CB-492F-8402-2453166CD81A}" type="datetimeFigureOut">
              <a:rPr lang="fr-BE"/>
              <a:pPr>
                <a:defRPr/>
              </a:pPr>
              <a:t>19-11-25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1179"/>
            <a:ext cx="2947089" cy="4986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587" y="9431179"/>
            <a:ext cx="2947089" cy="498634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27DD525-B2BE-4B7D-B274-88A0A3FA7544}" type="slidenum">
              <a:rPr lang="fr-BE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990777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7089" cy="4986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587" y="1"/>
            <a:ext cx="2947089" cy="49863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95DAA06-B287-4A60-9569-3198931B0E03}" type="datetimeFigureOut">
              <a:rPr lang="fr-BE"/>
              <a:pPr>
                <a:defRPr/>
              </a:pPr>
              <a:t>19-11-25</a:t>
            </a:fld>
            <a:endParaRPr lang="fr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88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BE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610" y="4778317"/>
            <a:ext cx="5440046" cy="39096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fr-BE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179"/>
            <a:ext cx="2947089" cy="4986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587" y="9431179"/>
            <a:ext cx="2947089" cy="498634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9C65F88-76E3-47D7-B74D-FBBAF353AD0B}" type="slidenum">
              <a:rPr lang="fr-BE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198870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65F88-76E3-47D7-B74D-FBBAF353AD0B}" type="slidenum">
              <a:rPr lang="fr-BE" smtClean="0"/>
              <a:pPr/>
              <a:t>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835110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65F88-76E3-47D7-B74D-FBBAF353AD0B}" type="slidenum">
              <a:rPr lang="fr-BE" smtClean="0"/>
              <a:pPr/>
              <a:t>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037155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65F88-76E3-47D7-B74D-FBBAF353AD0B}" type="slidenum">
              <a:rPr lang="fr-BE" smtClean="0"/>
              <a:pPr/>
              <a:t>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189023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65F88-76E3-47D7-B74D-FBBAF353AD0B}" type="slidenum">
              <a:rPr lang="fr-BE" smtClean="0"/>
              <a:pPr/>
              <a:t>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7719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F039B8-1B8B-4D57-911B-B716AE581A22}" type="slidenum">
              <a:rPr lang="fr-BE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68885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B7316E-7E02-4E32-A73E-FC513A752336}" type="slidenum">
              <a:rPr lang="fr-BE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06564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3D3C0C-3911-42E3-B199-8E000B665FE1}" type="slidenum">
              <a:rPr lang="fr-BE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9779929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B566E4-638F-4D9A-BF86-64547D162AD4}" type="slidenum">
              <a:rPr lang="fr-BE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003360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685691-D61D-4850-9F91-BE25E703478E}" type="slidenum">
              <a:rPr lang="fr-BE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60968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2DCAE2-4A10-4853-8FBE-07FB26AA1C59}" type="slidenum">
              <a:rPr lang="fr-BE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01978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A740B6-C552-4D67-99D8-603A23C928B1}" type="slidenum">
              <a:rPr lang="fr-BE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62975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4566AC-36D1-49F6-8963-43A73A181DB6}" type="slidenum">
              <a:rPr lang="fr-BE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72793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8DBC26-7111-4FE7-AA62-6AD649AB2861}" type="slidenum">
              <a:rPr lang="fr-BE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490778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15A61B-212E-4D1F-B81A-1569E261DE9E}" type="slidenum">
              <a:rPr lang="fr-BE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685448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00346D-BB5F-46C4-AD44-7F2E80640B57}" type="slidenum">
              <a:rPr lang="fr-BE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945910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BE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8C8AF7-3692-4546-8DF4-601248D47B2C}" type="slidenum">
              <a:rPr lang="fr-BE"/>
              <a:pPr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667691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BE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/>
              <a:t>Click to edit Master text styles</a:t>
            </a:r>
          </a:p>
          <a:p>
            <a:pPr lvl="1"/>
            <a:r>
              <a:rPr lang="fr-BE"/>
              <a:t>Second level</a:t>
            </a:r>
          </a:p>
          <a:p>
            <a:pPr lvl="2"/>
            <a:r>
              <a:rPr lang="fr-BE"/>
              <a:t>Third level</a:t>
            </a:r>
          </a:p>
          <a:p>
            <a:pPr lvl="3"/>
            <a:r>
              <a:rPr lang="fr-BE"/>
              <a:t>Fourth level</a:t>
            </a:r>
          </a:p>
          <a:p>
            <a:pPr lvl="4"/>
            <a:r>
              <a:rPr lang="fr-BE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5040941-9858-4A28-ADA1-6D6F07BCE1B4}" type="slidenum">
              <a:rPr lang="fr-BE"/>
              <a:pPr/>
              <a:t>‹#›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F506FD2C-D7F9-4021-842A-1A6390134F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61626" y="-516069"/>
            <a:ext cx="9505626" cy="7890138"/>
          </a:xfrm>
          <a:prstGeom prst="rect">
            <a:avLst/>
          </a:prstGeom>
        </p:spPr>
      </p:pic>
      <p:grpSp>
        <p:nvGrpSpPr>
          <p:cNvPr id="2053" name="Group 13"/>
          <p:cNvGrpSpPr>
            <a:grpSpLocks/>
          </p:cNvGrpSpPr>
          <p:nvPr/>
        </p:nvGrpSpPr>
        <p:grpSpPr bwMode="auto">
          <a:xfrm>
            <a:off x="1258888" y="-1588"/>
            <a:ext cx="288925" cy="6861176"/>
            <a:chOff x="793" y="-1"/>
            <a:chExt cx="182" cy="4322"/>
          </a:xfrm>
        </p:grpSpPr>
        <p:sp>
          <p:nvSpPr>
            <p:cNvPr id="2059" name="Rectangle 7"/>
            <p:cNvSpPr>
              <a:spLocks noChangeArrowheads="1"/>
            </p:cNvSpPr>
            <p:nvPr/>
          </p:nvSpPr>
          <p:spPr bwMode="auto">
            <a:xfrm>
              <a:off x="930" y="0"/>
              <a:ext cx="45" cy="4320"/>
            </a:xfrm>
            <a:prstGeom prst="rect">
              <a:avLst/>
            </a:prstGeom>
            <a:solidFill>
              <a:srgbClr val="990033">
                <a:alpha val="399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2060" name="Rectangle 8"/>
            <p:cNvSpPr>
              <a:spLocks noChangeArrowheads="1"/>
            </p:cNvSpPr>
            <p:nvPr/>
          </p:nvSpPr>
          <p:spPr bwMode="auto">
            <a:xfrm>
              <a:off x="884" y="1"/>
              <a:ext cx="45" cy="4320"/>
            </a:xfrm>
            <a:prstGeom prst="rect">
              <a:avLst/>
            </a:prstGeom>
            <a:solidFill>
              <a:srgbClr val="990033">
                <a:alpha val="56862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2061" name="Rectangle 9"/>
            <p:cNvSpPr>
              <a:spLocks noChangeArrowheads="1"/>
            </p:cNvSpPr>
            <p:nvPr/>
          </p:nvSpPr>
          <p:spPr bwMode="auto">
            <a:xfrm>
              <a:off x="793" y="-1"/>
              <a:ext cx="93" cy="4320"/>
            </a:xfrm>
            <a:prstGeom prst="rect">
              <a:avLst/>
            </a:prstGeom>
            <a:solidFill>
              <a:srgbClr val="990033">
                <a:alpha val="8117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/>
            </a:p>
          </p:txBody>
        </p:sp>
      </p:grpSp>
      <p:sp>
        <p:nvSpPr>
          <p:cNvPr id="20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95475" y="3140968"/>
            <a:ext cx="6925567" cy="3024336"/>
          </a:xfrm>
        </p:spPr>
        <p:txBody>
          <a:bodyPr/>
          <a:lstStyle/>
          <a:p>
            <a:pPr algn="l" eaLnBrk="1" hangingPunct="1">
              <a:spcBef>
                <a:spcPts val="600"/>
              </a:spcBef>
            </a:pPr>
            <a:r>
              <a:rPr lang="fr-BE" sz="4400" b="1" dirty="0">
                <a:solidFill>
                  <a:schemeClr val="bg1"/>
                </a:solidFill>
                <a:latin typeface="Calibri" panose="020F0502020204030204" pitchFamily="34" charset="0"/>
              </a:rPr>
              <a:t>Suomen köyhyyden vastainen verkosto EAPN-Fin</a:t>
            </a:r>
            <a:endParaRPr lang="fr-BE" sz="20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2057" name="Rectangle 15"/>
          <p:cNvSpPr>
            <a:spLocks noChangeArrowheads="1"/>
          </p:cNvSpPr>
          <p:nvPr/>
        </p:nvSpPr>
        <p:spPr bwMode="auto">
          <a:xfrm>
            <a:off x="1954213" y="4005064"/>
            <a:ext cx="6184900" cy="528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endParaRPr lang="en-GB" sz="2800" b="1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</a:endParaRPr>
          </a:p>
          <a:p>
            <a:pPr algn="ctr" eaLnBrk="1" hangingPunct="1">
              <a:spcBef>
                <a:spcPct val="20000"/>
              </a:spcBef>
            </a:pPr>
            <a:endParaRPr lang="en-GB" sz="2800" b="1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</a:endParaRPr>
          </a:p>
        </p:txBody>
      </p:sp>
      <p:pic>
        <p:nvPicPr>
          <p:cNvPr id="2" name="Kuva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53" y="548680"/>
            <a:ext cx="1218348" cy="122413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F506FD2C-D7F9-4021-842A-1A6390134F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61626" y="-94637"/>
            <a:ext cx="9505626" cy="7047274"/>
          </a:xfrm>
          <a:prstGeom prst="rect">
            <a:avLst/>
          </a:prstGeom>
        </p:spPr>
      </p:pic>
      <p:grpSp>
        <p:nvGrpSpPr>
          <p:cNvPr id="2053" name="Group 13"/>
          <p:cNvGrpSpPr>
            <a:grpSpLocks/>
          </p:cNvGrpSpPr>
          <p:nvPr/>
        </p:nvGrpSpPr>
        <p:grpSpPr bwMode="auto">
          <a:xfrm>
            <a:off x="1258888" y="-1588"/>
            <a:ext cx="288925" cy="6861176"/>
            <a:chOff x="793" y="-1"/>
            <a:chExt cx="182" cy="4322"/>
          </a:xfrm>
        </p:grpSpPr>
        <p:sp>
          <p:nvSpPr>
            <p:cNvPr id="2059" name="Rectangle 7"/>
            <p:cNvSpPr>
              <a:spLocks noChangeArrowheads="1"/>
            </p:cNvSpPr>
            <p:nvPr/>
          </p:nvSpPr>
          <p:spPr bwMode="auto">
            <a:xfrm>
              <a:off x="930" y="0"/>
              <a:ext cx="45" cy="4320"/>
            </a:xfrm>
            <a:prstGeom prst="rect">
              <a:avLst/>
            </a:prstGeom>
            <a:solidFill>
              <a:srgbClr val="990033">
                <a:alpha val="399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2060" name="Rectangle 8"/>
            <p:cNvSpPr>
              <a:spLocks noChangeArrowheads="1"/>
            </p:cNvSpPr>
            <p:nvPr/>
          </p:nvSpPr>
          <p:spPr bwMode="auto">
            <a:xfrm>
              <a:off x="884" y="1"/>
              <a:ext cx="45" cy="4320"/>
            </a:xfrm>
            <a:prstGeom prst="rect">
              <a:avLst/>
            </a:prstGeom>
            <a:solidFill>
              <a:srgbClr val="990033">
                <a:alpha val="56862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2061" name="Rectangle 9"/>
            <p:cNvSpPr>
              <a:spLocks noChangeArrowheads="1"/>
            </p:cNvSpPr>
            <p:nvPr/>
          </p:nvSpPr>
          <p:spPr bwMode="auto">
            <a:xfrm>
              <a:off x="793" y="-1"/>
              <a:ext cx="93" cy="4320"/>
            </a:xfrm>
            <a:prstGeom prst="rect">
              <a:avLst/>
            </a:prstGeom>
            <a:solidFill>
              <a:srgbClr val="990033">
                <a:alpha val="8117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/>
            </a:p>
          </p:txBody>
        </p:sp>
      </p:grpSp>
      <p:sp>
        <p:nvSpPr>
          <p:cNvPr id="20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95475" y="4005064"/>
            <a:ext cx="6925567" cy="2160240"/>
          </a:xfrm>
        </p:spPr>
        <p:txBody>
          <a:bodyPr/>
          <a:lstStyle/>
          <a:p>
            <a:pPr algn="l" eaLnBrk="1" hangingPunct="1">
              <a:spcBef>
                <a:spcPts val="600"/>
              </a:spcBef>
            </a:pPr>
            <a:r>
              <a:rPr lang="fr-BE" sz="4400" b="1" dirty="0">
                <a:solidFill>
                  <a:schemeClr val="bg1"/>
                </a:solidFill>
                <a:latin typeface="Calibri" panose="020F0502020204030204" pitchFamily="34" charset="0"/>
              </a:rPr>
              <a:t>Fighting for a social Europe free of poverty</a:t>
            </a:r>
            <a:endParaRPr lang="fr-BE" sz="28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algn="l" eaLnBrk="1" hangingPunct="1">
              <a:spcBef>
                <a:spcPts val="600"/>
              </a:spcBef>
            </a:pPr>
            <a:endParaRPr lang="fr-BE" sz="20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2057" name="Rectangle 15"/>
          <p:cNvSpPr>
            <a:spLocks noChangeArrowheads="1"/>
          </p:cNvSpPr>
          <p:nvPr/>
        </p:nvSpPr>
        <p:spPr bwMode="auto">
          <a:xfrm>
            <a:off x="1954213" y="4005064"/>
            <a:ext cx="6184900" cy="528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endParaRPr lang="en-GB" sz="2800" b="1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</a:endParaRPr>
          </a:p>
          <a:p>
            <a:pPr algn="ctr" eaLnBrk="1" hangingPunct="1">
              <a:spcBef>
                <a:spcPct val="20000"/>
              </a:spcBef>
            </a:pPr>
            <a:endParaRPr lang="en-GB" sz="2800" b="1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</a:endParaRPr>
          </a:p>
        </p:txBody>
      </p:sp>
      <p:pic>
        <p:nvPicPr>
          <p:cNvPr id="2" name="Kuva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53" y="548680"/>
            <a:ext cx="1218348" cy="122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0213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Logo EAP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437" r="19168" b="13486"/>
          <a:stretch>
            <a:fillRect/>
          </a:stretch>
        </p:blipFill>
        <p:spPr bwMode="auto">
          <a:xfrm>
            <a:off x="187325" y="765175"/>
            <a:ext cx="935038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1619250" y="188641"/>
            <a:ext cx="6584949" cy="93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fr-BE" sz="2800" b="1" dirty="0">
                <a:solidFill>
                  <a:srgbClr val="002060"/>
                </a:solidFill>
                <a:latin typeface="Calibri" panose="020F0502020204030204" pitchFamily="34" charset="0"/>
              </a:rPr>
              <a:t>Otsikko</a:t>
            </a:r>
            <a:endParaRPr lang="en-GB" sz="3600" b="1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grpSp>
        <p:nvGrpSpPr>
          <p:cNvPr id="3077" name="Group 5"/>
          <p:cNvGrpSpPr>
            <a:grpSpLocks/>
          </p:cNvGrpSpPr>
          <p:nvPr/>
        </p:nvGrpSpPr>
        <p:grpSpPr bwMode="auto">
          <a:xfrm>
            <a:off x="1258888" y="-1588"/>
            <a:ext cx="288925" cy="6861176"/>
            <a:chOff x="793" y="-1"/>
            <a:chExt cx="182" cy="4322"/>
          </a:xfrm>
        </p:grpSpPr>
        <p:sp>
          <p:nvSpPr>
            <p:cNvPr id="3079" name="Rectangle 6"/>
            <p:cNvSpPr>
              <a:spLocks noChangeArrowheads="1"/>
            </p:cNvSpPr>
            <p:nvPr/>
          </p:nvSpPr>
          <p:spPr bwMode="auto">
            <a:xfrm>
              <a:off x="930" y="0"/>
              <a:ext cx="45" cy="4320"/>
            </a:xfrm>
            <a:prstGeom prst="rect">
              <a:avLst/>
            </a:prstGeom>
            <a:solidFill>
              <a:srgbClr val="990033">
                <a:alpha val="399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3080" name="Rectangle 7"/>
            <p:cNvSpPr>
              <a:spLocks noChangeArrowheads="1"/>
            </p:cNvSpPr>
            <p:nvPr/>
          </p:nvSpPr>
          <p:spPr bwMode="auto">
            <a:xfrm>
              <a:off x="884" y="1"/>
              <a:ext cx="45" cy="4320"/>
            </a:xfrm>
            <a:prstGeom prst="rect">
              <a:avLst/>
            </a:prstGeom>
            <a:solidFill>
              <a:srgbClr val="990033">
                <a:alpha val="56862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3081" name="Rectangle 8"/>
            <p:cNvSpPr>
              <a:spLocks noChangeArrowheads="1"/>
            </p:cNvSpPr>
            <p:nvPr/>
          </p:nvSpPr>
          <p:spPr bwMode="auto">
            <a:xfrm>
              <a:off x="793" y="-1"/>
              <a:ext cx="93" cy="4320"/>
            </a:xfrm>
            <a:prstGeom prst="rect">
              <a:avLst/>
            </a:prstGeom>
            <a:solidFill>
              <a:srgbClr val="990033">
                <a:alpha val="8117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/>
            </a:p>
          </p:txBody>
        </p:sp>
      </p:grpSp>
      <p:sp>
        <p:nvSpPr>
          <p:cNvPr id="39945" name="Rectangle 9"/>
          <p:cNvSpPr>
            <a:spLocks noChangeArrowheads="1"/>
          </p:cNvSpPr>
          <p:nvPr/>
        </p:nvSpPr>
        <p:spPr bwMode="auto">
          <a:xfrm>
            <a:off x="1692274" y="1196751"/>
            <a:ext cx="7264401" cy="5760641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marL="342900" indent="-342900" defTabSz="4445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indent="-65088" defTabSz="4445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445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445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445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445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445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445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445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hangingPunct="1">
              <a:spcBef>
                <a:spcPct val="0"/>
              </a:spcBef>
              <a:spcAft>
                <a:spcPts val="1200"/>
              </a:spcAft>
              <a:buClr>
                <a:srgbClr val="993366"/>
              </a:buClr>
              <a:buFont typeface="Wingdings" panose="05000000000000000000" pitchFamily="2" charset="2"/>
              <a:buChar char="§"/>
              <a:defRPr/>
            </a:pPr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Teksti</a:t>
            </a:r>
          </a:p>
          <a:p>
            <a:pPr defTabSz="914400" eaLnBrk="1" hangingPunct="1">
              <a:spcBef>
                <a:spcPct val="0"/>
              </a:spcBef>
              <a:spcAft>
                <a:spcPts val="1200"/>
              </a:spcAft>
              <a:buClr>
                <a:srgbClr val="993366"/>
              </a:buClr>
              <a:buFont typeface="Wingdings" panose="05000000000000000000" pitchFamily="2" charset="2"/>
              <a:buChar char="§"/>
              <a:defRPr/>
            </a:pPr>
            <a:endParaRPr lang="fi-FI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defTabSz="914400" eaLnBrk="1" hangingPunct="1">
              <a:spcBef>
                <a:spcPct val="0"/>
              </a:spcBef>
              <a:spcAft>
                <a:spcPts val="1200"/>
              </a:spcAft>
              <a:buClr>
                <a:srgbClr val="993366"/>
              </a:buClr>
              <a:buFont typeface="Wingdings" panose="05000000000000000000" pitchFamily="2" charset="2"/>
              <a:buChar char="§"/>
              <a:defRPr/>
            </a:pPr>
            <a:endParaRPr lang="fi-FI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defTabSz="914400" eaLnBrk="1" hangingPunct="1">
              <a:spcBef>
                <a:spcPct val="0"/>
              </a:spcBef>
              <a:spcAft>
                <a:spcPts val="1200"/>
              </a:spcAft>
              <a:buClr>
                <a:srgbClr val="993366"/>
              </a:buClr>
              <a:buFont typeface="Wingdings" panose="05000000000000000000" pitchFamily="2" charset="2"/>
              <a:buChar char="§"/>
              <a:defRPr/>
            </a:pPr>
            <a:endParaRPr lang="fi-FI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defTabSz="914400" eaLnBrk="1" hangingPunct="1">
              <a:spcBef>
                <a:spcPct val="0"/>
              </a:spcBef>
              <a:spcAft>
                <a:spcPts val="1200"/>
              </a:spcAft>
              <a:buClr>
                <a:srgbClr val="993366"/>
              </a:buClr>
              <a:buNone/>
              <a:defRPr/>
            </a:pPr>
            <a:endParaRPr lang="fi-FI" sz="2000" i="1" dirty="0">
              <a:solidFill>
                <a:srgbClr val="99003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" name="Kuva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53" y="548680"/>
            <a:ext cx="1218348" cy="122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8302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F506FD2C-D7F9-4021-842A-1A6390134F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61626" y="-516069"/>
            <a:ext cx="9505626" cy="7890138"/>
          </a:xfrm>
          <a:prstGeom prst="rect">
            <a:avLst/>
          </a:prstGeom>
        </p:spPr>
      </p:pic>
      <p:grpSp>
        <p:nvGrpSpPr>
          <p:cNvPr id="2053" name="Group 13"/>
          <p:cNvGrpSpPr>
            <a:grpSpLocks/>
          </p:cNvGrpSpPr>
          <p:nvPr/>
        </p:nvGrpSpPr>
        <p:grpSpPr bwMode="auto">
          <a:xfrm>
            <a:off x="1258888" y="-1588"/>
            <a:ext cx="288925" cy="6861176"/>
            <a:chOff x="793" y="-1"/>
            <a:chExt cx="182" cy="4322"/>
          </a:xfrm>
        </p:grpSpPr>
        <p:sp>
          <p:nvSpPr>
            <p:cNvPr id="2059" name="Rectangle 7"/>
            <p:cNvSpPr>
              <a:spLocks noChangeArrowheads="1"/>
            </p:cNvSpPr>
            <p:nvPr/>
          </p:nvSpPr>
          <p:spPr bwMode="auto">
            <a:xfrm>
              <a:off x="930" y="0"/>
              <a:ext cx="45" cy="4320"/>
            </a:xfrm>
            <a:prstGeom prst="rect">
              <a:avLst/>
            </a:prstGeom>
            <a:solidFill>
              <a:srgbClr val="990033">
                <a:alpha val="39999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2060" name="Rectangle 8"/>
            <p:cNvSpPr>
              <a:spLocks noChangeArrowheads="1"/>
            </p:cNvSpPr>
            <p:nvPr/>
          </p:nvSpPr>
          <p:spPr bwMode="auto">
            <a:xfrm>
              <a:off x="884" y="1"/>
              <a:ext cx="45" cy="4320"/>
            </a:xfrm>
            <a:prstGeom prst="rect">
              <a:avLst/>
            </a:prstGeom>
            <a:solidFill>
              <a:srgbClr val="990033">
                <a:alpha val="56862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/>
            </a:p>
          </p:txBody>
        </p:sp>
        <p:sp>
          <p:nvSpPr>
            <p:cNvPr id="2061" name="Rectangle 9"/>
            <p:cNvSpPr>
              <a:spLocks noChangeArrowheads="1"/>
            </p:cNvSpPr>
            <p:nvPr/>
          </p:nvSpPr>
          <p:spPr bwMode="auto">
            <a:xfrm>
              <a:off x="793" y="-1"/>
              <a:ext cx="93" cy="4320"/>
            </a:xfrm>
            <a:prstGeom prst="rect">
              <a:avLst/>
            </a:prstGeom>
            <a:solidFill>
              <a:srgbClr val="990033">
                <a:alpha val="8117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fr-FR"/>
            </a:p>
          </p:txBody>
        </p:sp>
      </p:grpSp>
      <p:sp>
        <p:nvSpPr>
          <p:cNvPr id="20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95475" y="3140968"/>
            <a:ext cx="6925567" cy="3384376"/>
          </a:xfrm>
        </p:spPr>
        <p:txBody>
          <a:bodyPr/>
          <a:lstStyle/>
          <a:p>
            <a:pPr algn="l" eaLnBrk="1" hangingPunct="1">
              <a:spcBef>
                <a:spcPts val="600"/>
              </a:spcBef>
            </a:pPr>
            <a:r>
              <a:rPr lang="fr-BE" sz="4400" b="1" dirty="0">
                <a:solidFill>
                  <a:schemeClr val="bg1"/>
                </a:solidFill>
                <a:latin typeface="Calibri" panose="020F0502020204030204" pitchFamily="34" charset="0"/>
              </a:rPr>
              <a:t>Kiitos!</a:t>
            </a:r>
          </a:p>
          <a:p>
            <a:pPr algn="l" eaLnBrk="1" hangingPunct="1">
              <a:spcBef>
                <a:spcPts val="600"/>
              </a:spcBef>
            </a:pPr>
            <a:endParaRPr lang="fr-BE" sz="20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algn="l" eaLnBrk="1" hangingPunct="1">
              <a:spcBef>
                <a:spcPts val="600"/>
              </a:spcBef>
            </a:pPr>
            <a:endParaRPr lang="fr-BE" sz="28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2057" name="Rectangle 15"/>
          <p:cNvSpPr>
            <a:spLocks noChangeArrowheads="1"/>
          </p:cNvSpPr>
          <p:nvPr/>
        </p:nvSpPr>
        <p:spPr bwMode="auto">
          <a:xfrm>
            <a:off x="1954213" y="4005064"/>
            <a:ext cx="6184900" cy="528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endParaRPr lang="en-GB" sz="2800" b="1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</a:endParaRPr>
          </a:p>
          <a:p>
            <a:pPr algn="ctr" eaLnBrk="1" hangingPunct="1">
              <a:spcBef>
                <a:spcPct val="20000"/>
              </a:spcBef>
            </a:pPr>
            <a:endParaRPr lang="en-GB" sz="2800" b="1" dirty="0">
              <a:solidFill>
                <a:schemeClr val="bg1">
                  <a:lumMod val="95000"/>
                </a:schemeClr>
              </a:solidFill>
              <a:latin typeface="Calibri" panose="020F0502020204030204" pitchFamily="34" charset="0"/>
            </a:endParaRPr>
          </a:p>
        </p:txBody>
      </p:sp>
      <p:pic>
        <p:nvPicPr>
          <p:cNvPr id="2" name="Kuva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53" y="548680"/>
            <a:ext cx="1218348" cy="122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898039"/>
      </p:ext>
    </p:extLst>
  </p:cSld>
  <p:clrMapOvr>
    <a:masterClrMapping/>
  </p:clrMapOvr>
</p:sld>
</file>

<file path=ppt/theme/theme1.xml><?xml version="1.0" encoding="utf-8"?>
<a:theme xmlns:a="http://schemas.openxmlformats.org/drawingml/2006/main" name="EAPN-template">
  <a:themeElements>
    <a:clrScheme name="EAPN-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APN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EAPN-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APN-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APN-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APN-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APN-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APN-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PN-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PN-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PN-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PN-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PN-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PN-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3DBF2ACF8710A4F97D6210EE31CD553" ma:contentTypeVersion="15" ma:contentTypeDescription="Luo uusi asiakirja." ma:contentTypeScope="" ma:versionID="dd277b113c2c5c1a0eeddee12de7f48c">
  <xsd:schema xmlns:xsd="http://www.w3.org/2001/XMLSchema" xmlns:xs="http://www.w3.org/2001/XMLSchema" xmlns:p="http://schemas.microsoft.com/office/2006/metadata/properties" xmlns:ns3="6c39e637-e9c3-40e2-adb4-c8906a38cd52" xmlns:ns4="4fd1cb2d-85b3-475c-ba50-2b76681c145e" targetNamespace="http://schemas.microsoft.com/office/2006/metadata/properties" ma:root="true" ma:fieldsID="f3c51aec3b411e963fd2f2606f608931" ns3:_="" ns4:_="">
    <xsd:import namespace="6c39e637-e9c3-40e2-adb4-c8906a38cd52"/>
    <xsd:import namespace="4fd1cb2d-85b3-475c-ba50-2b76681c145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39e637-e9c3-40e2-adb4-c8906a38cd5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  <xsd:element name="LastSharedByUser" ma:index="11" nillable="true" ma:displayName="Käyttäjä jakanut viimeksi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Jaettu viimeksi ajankohtana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d1cb2d-85b3-475c-ba50-2b76681c14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EB55E2D-41E1-46B2-94FB-8A1CD151E54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c39e637-e9c3-40e2-adb4-c8906a38cd52"/>
    <ds:schemaRef ds:uri="4fd1cb2d-85b3-475c-ba50-2b76681c145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C8B0B79-2697-4A95-9579-1FC4E76BA8E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4FB9159-6F87-4580-92EA-F3CF997D0CDC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EAPN-template</Template>
  <TotalTime>9452</TotalTime>
  <Words>21</Words>
  <Application>Microsoft Office PowerPoint</Application>
  <PresentationFormat>Näytössä katseltava diaesitys (4:3)</PresentationFormat>
  <Paragraphs>11</Paragraphs>
  <Slides>4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Wingdings</vt:lpstr>
      <vt:lpstr>EAPN-template</vt:lpstr>
      <vt:lpstr>PowerPoint-esitys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EAPN: Fighting for a Social Europe  Free of Poverty</dc:title>
  <dc:creator>nellie</dc:creator>
  <cp:lastModifiedBy>Leena Valkonen</cp:lastModifiedBy>
  <cp:revision>846</cp:revision>
  <cp:lastPrinted>2015-06-16T14:28:17Z</cp:lastPrinted>
  <dcterms:created xsi:type="dcterms:W3CDTF">2010-07-28T08:23:38Z</dcterms:created>
  <dcterms:modified xsi:type="dcterms:W3CDTF">2025-11-19T13:42:35Z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0x01010003DBF2ACF8710A4F97D6210EE31CD553</vt:lpwstr>
  </property>
</Properties>
</file>